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handoutMasterIdLst>
    <p:handoutMasterId r:id="rId11"/>
  </p:handoutMasterIdLst>
  <p:sldIdLst>
    <p:sldId id="256" r:id="rId2"/>
    <p:sldId id="342" r:id="rId3"/>
    <p:sldId id="343" r:id="rId4"/>
    <p:sldId id="344" r:id="rId5"/>
    <p:sldId id="311" r:id="rId6"/>
    <p:sldId id="260" r:id="rId7"/>
    <p:sldId id="261" r:id="rId8"/>
    <p:sldId id="304" r:id="rId9"/>
    <p:sldId id="301" r:id="rId10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hakhawat Swapon" initials="SS" lastIdx="1" clrIdx="0">
    <p:extLst>
      <p:ext uri="{19B8F6BF-5375-455C-9EA6-DF929625EA0E}">
        <p15:presenceInfo xmlns:p15="http://schemas.microsoft.com/office/powerpoint/2012/main" userId="e0d062027d67967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18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3B68AD2-A8CB-4AF9-AFF4-9F0D8454776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9166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D937F-65DF-4338-9600-AD268F4A3A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098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51FD0-9D62-43AB-A01C-CC1C5EACC8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6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E63-728C-46AB-88E0-8370C5E121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241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74E2-DFD1-4D16-B8B8-7A661C1B55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770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18DD4-8264-413E-852D-76A6C2F389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795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9E6FD-3807-4085-A5CC-F020F7E39A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981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8DA4-8404-4EBA-8D79-6BAE846112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765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B5CD2-27DB-4199-9B4E-7F5E47A274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698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3E693-BC07-48F4-8BDE-66084D367D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936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F8EAE-27E0-4F18-AFEF-06EB8EF0C5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733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87A4-423B-4048-AE47-1D8CB27D04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16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8A91CB-8141-448A-BDDE-C67B05CDEB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333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2438400"/>
            <a:ext cx="7162800" cy="1981200"/>
          </a:xfrm>
        </p:spPr>
        <p:txBody>
          <a:bodyPr>
            <a:normAutofit/>
          </a:bodyPr>
          <a:lstStyle/>
          <a:p>
            <a:r>
              <a:rPr lang="en-US" sz="4000" b="1" dirty="0">
                <a:latin typeface="SutonnyMJ" pitchFamily="2" charset="0"/>
                <a:cs typeface="SutonnyMJ" pitchFamily="2" charset="0"/>
              </a:rPr>
              <a:t>†</a:t>
            </a:r>
            <a:r>
              <a:rPr lang="en-US" sz="4000" b="1" dirty="0" err="1">
                <a:latin typeface="SutonnyMJ" pitchFamily="2" charset="0"/>
                <a:cs typeface="SutonnyMJ" pitchFamily="2" charset="0"/>
              </a:rPr>
              <a:t>mBdwU</a:t>
            </a:r>
            <a:r>
              <a:rPr lang="en-US" sz="40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b="1" dirty="0" err="1">
                <a:latin typeface="SutonnyMJ" pitchFamily="2" charset="0"/>
                <a:cs typeface="SutonnyMJ" pitchFamily="2" charset="0"/>
              </a:rPr>
              <a:t>e¨e</a:t>
            </a:r>
            <a:r>
              <a:rPr lang="en-US" sz="4000" b="1" dirty="0">
                <a:latin typeface="SutonnyMJ" pitchFamily="2" charset="0"/>
                <a:cs typeface="SutonnyMJ" pitchFamily="2" charset="0"/>
              </a:rPr>
              <a:t>¯’</a:t>
            </a:r>
            <a:r>
              <a:rPr lang="en-US" sz="4000" b="1" dirty="0" err="1">
                <a:latin typeface="SutonnyMJ" pitchFamily="2" charset="0"/>
                <a:cs typeface="SutonnyMJ" pitchFamily="2" charset="0"/>
              </a:rPr>
              <a:t>vcbvi</a:t>
            </a:r>
            <a:r>
              <a:rPr lang="en-US" sz="4000" b="1" dirty="0">
                <a:latin typeface="SutonnyMJ" pitchFamily="2" charset="0"/>
                <a:cs typeface="SutonnyMJ" pitchFamily="2" charset="0"/>
              </a:rPr>
              <a:t> ¸</a:t>
            </a:r>
            <a:r>
              <a:rPr lang="en-US" sz="4000" b="1" dirty="0" err="1">
                <a:latin typeface="SutonnyMJ" pitchFamily="2" charset="0"/>
                <a:cs typeface="SutonnyMJ" pitchFamily="2" charset="0"/>
              </a:rPr>
              <a:t>iæZ</a:t>
            </a:r>
            <a:r>
              <a:rPr lang="en-US" sz="4000" b="1" dirty="0">
                <a:latin typeface="SutonnyMJ" pitchFamily="2" charset="0"/>
                <a:cs typeface="SutonnyMJ" pitchFamily="2" charset="0"/>
              </a:rPr>
              <a:t>¡</a:t>
            </a:r>
            <a:r>
              <a:rPr lang="en-US" sz="4000" b="1" dirty="0">
                <a:solidFill>
                  <a:srgbClr val="003300"/>
                </a:solidFill>
                <a:latin typeface="SutonnyMJ" pitchFamily="2" charset="0"/>
                <a:cs typeface="SutonnyMJ" pitchFamily="2" charset="0"/>
              </a:rPr>
              <a:t>¡</a:t>
            </a:r>
          </a:p>
          <a:p>
            <a:r>
              <a:rPr lang="en-US" sz="4000" b="1" dirty="0">
                <a:solidFill>
                  <a:srgbClr val="003300"/>
                </a:solidFill>
                <a:latin typeface="SutonnyMJ" pitchFamily="2" charset="0"/>
                <a:cs typeface="SutonnyMJ" pitchFamily="2" charset="0"/>
              </a:rPr>
              <a:t>†</a:t>
            </a:r>
            <a:r>
              <a:rPr lang="en-US" sz="4000" b="1" dirty="0" err="1">
                <a:solidFill>
                  <a:srgbClr val="003300"/>
                </a:solidFill>
                <a:latin typeface="SutonnyMJ" pitchFamily="2" charset="0"/>
                <a:cs typeface="SutonnyMJ" pitchFamily="2" charset="0"/>
              </a:rPr>
              <a:t>mBdwU</a:t>
            </a:r>
            <a:r>
              <a:rPr lang="en-US" sz="4000" b="1" dirty="0">
                <a:solidFill>
                  <a:srgbClr val="003300"/>
                </a:solidFill>
                <a:latin typeface="SutonnyMJ" pitchFamily="2" charset="0"/>
                <a:cs typeface="SutonnyMJ" pitchFamily="2" charset="0"/>
              </a:rPr>
              <a:t> GK </a:t>
            </a:r>
            <a:r>
              <a:rPr lang="en-US" sz="4000" b="1" dirty="0" err="1">
                <a:solidFill>
                  <a:srgbClr val="003300"/>
                </a:solidFill>
                <a:latin typeface="SutonnyMJ" pitchFamily="2" charset="0"/>
                <a:cs typeface="SutonnyMJ" pitchFamily="2" charset="0"/>
              </a:rPr>
              <a:t>ai‡bi</a:t>
            </a:r>
            <a:r>
              <a:rPr lang="en-US" sz="4000" b="1" dirty="0">
                <a:solidFill>
                  <a:srgbClr val="003300"/>
                </a:solidFill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b="1" dirty="0" err="1">
                <a:solidFill>
                  <a:srgbClr val="003300"/>
                </a:solidFill>
                <a:latin typeface="SutonnyMJ" pitchFamily="2" charset="0"/>
                <a:cs typeface="SutonnyMJ" pitchFamily="2" charset="0"/>
              </a:rPr>
              <a:t>wewb‡qvM</a:t>
            </a:r>
            <a:endParaRPr lang="en-US" sz="4000" b="1" dirty="0">
              <a:solidFill>
                <a:srgbClr val="003300"/>
              </a:solidFill>
              <a:latin typeface="SutonnyMJ" pitchFamily="2" charset="0"/>
              <a:cs typeface="SutonnyMJ" pitchFamily="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609600"/>
            <a:ext cx="3200400" cy="625474"/>
          </a:xfrm>
        </p:spPr>
        <p:txBody>
          <a:bodyPr>
            <a:normAutofit fontScale="90000"/>
          </a:bodyPr>
          <a:lstStyle/>
          <a:p>
            <a:r>
              <a:rPr lang="en-GB" sz="4000" b="1" dirty="0">
                <a:latin typeface="SutonnyMJ" pitchFamily="2" charset="0"/>
                <a:cs typeface="SutonnyMJ" pitchFamily="2" charset="0"/>
              </a:rPr>
              <a:t>Kg©¯’‡</a:t>
            </a:r>
            <a:r>
              <a:rPr lang="en-GB" sz="4000" b="1" dirty="0" err="1">
                <a:latin typeface="SutonnyMJ" pitchFamily="2" charset="0"/>
                <a:cs typeface="SutonnyMJ" pitchFamily="2" charset="0"/>
              </a:rPr>
              <a:t>ji</a:t>
            </a:r>
            <a:r>
              <a:rPr lang="en-GB" sz="40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4000" b="1" dirty="0" err="1">
                <a:latin typeface="SutonnyMJ" pitchFamily="2" charset="0"/>
                <a:cs typeface="SutonnyMJ" pitchFamily="2" charset="0"/>
              </a:rPr>
              <a:t>welqmgyn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229600" cy="4530725"/>
          </a:xfrm>
        </p:spPr>
        <p:txBody>
          <a:bodyPr>
            <a:normAutofit fontScale="92500" lnSpcReduction="10000"/>
          </a:bodyPr>
          <a:lstStyle/>
          <a:p>
            <a:pPr lvl="0" algn="just"/>
            <a:r>
              <a:rPr lang="en-GB" sz="32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da-DK" sz="3200" dirty="0">
                <a:latin typeface="SutonnyMJ" pitchFamily="2" charset="0"/>
                <a:cs typeface="SutonnyMJ" pitchFamily="2" charset="0"/>
              </a:rPr>
              <a:t>†mBdwU wbwðZ Kiv GKwU AvBbMZ eva¨evaKZv Ges KviLvbv ev cÖwZôv‡bi mvwe©K wbivcËv I mswkøó mK‡ji †ckvMZ ¯^v¯’¨ myiÿvi wbðqZv weav‡b †mBdwU e¨e¯’vcbvi ¸iæZ¡ i‡q‡Q| </a:t>
            </a:r>
          </a:p>
          <a:p>
            <a:pPr marL="0" lvl="0" indent="0" algn="just">
              <a:buNone/>
            </a:pPr>
            <a:endParaRPr lang="da-DK" sz="3200" dirty="0">
              <a:latin typeface="SutonnyMJ" pitchFamily="2" charset="0"/>
              <a:cs typeface="SutonnyMJ" pitchFamily="2" charset="0"/>
            </a:endParaRPr>
          </a:p>
          <a:p>
            <a:pPr lvl="0" algn="just"/>
            <a:r>
              <a:rPr lang="da-DK" sz="3200" dirty="0">
                <a:latin typeface="SutonnyMJ" pitchFamily="2" charset="0"/>
                <a:cs typeface="SutonnyMJ" pitchFamily="2" charset="0"/>
              </a:rPr>
              <a:t> Kg©‡¶‡Î ¯^v¯’¨ I wbivcËv e¨e¯’v †hgb- `yN©Ubv Kwg‡q Avbv, `yN©Ubvi AvBbMZ I Avw_©K ¶wZ cÖwZ‡iva Kiv Ges cÖwZôv‡bi mybvg bó nq Giƒc Ae¯’v Gwo‡q Pjv, BZ¨vw` wbwðZ Kivi Rb¨ †mBdwU e¨e¯’vi ¸iæZ¡ i‡q‡Q| </a:t>
            </a:r>
            <a:endParaRPr lang="en-GB" sz="3200" dirty="0">
              <a:latin typeface="SutonnyMJ" pitchFamily="2" charset="0"/>
              <a:cs typeface="SutonnyMJ" pitchFamily="2" charset="0"/>
            </a:endParaRPr>
          </a:p>
          <a:p>
            <a:pPr algn="just"/>
            <a:endParaRPr lang="en-GB" sz="3200" dirty="0"/>
          </a:p>
          <a:p>
            <a:pPr algn="just">
              <a:buNone/>
            </a:pPr>
            <a:r>
              <a:rPr lang="en-GB" sz="3200" dirty="0">
                <a:latin typeface="SutonnyMJ" pitchFamily="2" charset="0"/>
                <a:cs typeface="SutonnyMJ" pitchFamily="2" charset="0"/>
              </a:rPr>
              <a:t>	</a:t>
            </a:r>
            <a:endParaRPr lang="en-US" sz="3200" dirty="0">
              <a:latin typeface="SutonnyMJ" pitchFamily="2" charset="0"/>
              <a:cs typeface="SutonnyMJ" pitchFamily="2" charset="0"/>
            </a:endParaRPr>
          </a:p>
          <a:p>
            <a:pPr algn="just"/>
            <a:endParaRPr lang="en-US" sz="2000" dirty="0">
              <a:latin typeface="SutonnyMJ" pitchFamily="2" charset="0"/>
              <a:cs typeface="SutonnyMJ" pitchFamily="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7267575" cy="777874"/>
          </a:xfrm>
        </p:spPr>
        <p:txBody>
          <a:bodyPr>
            <a:normAutofit/>
          </a:bodyPr>
          <a:lstStyle/>
          <a:p>
            <a:r>
              <a:rPr lang="en-GB" b="1" dirty="0">
                <a:latin typeface="SutonnyMJ" pitchFamily="2" charset="0"/>
                <a:cs typeface="SutonnyMJ" pitchFamily="2" charset="0"/>
              </a:rPr>
              <a:t>¯^v¯’¨ I </a:t>
            </a:r>
            <a:r>
              <a:rPr lang="en-GB" b="1" dirty="0" err="1">
                <a:latin typeface="SutonnyMJ" pitchFamily="2" charset="0"/>
                <a:cs typeface="SutonnyMJ" pitchFamily="2" charset="0"/>
              </a:rPr>
              <a:t>wbivcËv</a:t>
            </a:r>
            <a:r>
              <a:rPr lang="en-GB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b="1" dirty="0" err="1">
                <a:latin typeface="SutonnyMJ" pitchFamily="2" charset="0"/>
                <a:cs typeface="SutonnyMJ" pitchFamily="2" charset="0"/>
              </a:rPr>
              <a:t>wel‡q</a:t>
            </a:r>
            <a:r>
              <a:rPr lang="en-GB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b="1" dirty="0" err="1">
                <a:latin typeface="SutonnyMJ" pitchFamily="2" charset="0"/>
                <a:cs typeface="SutonnyMJ" pitchFamily="2" charset="0"/>
              </a:rPr>
              <a:t>e¨e</a:t>
            </a:r>
            <a:r>
              <a:rPr lang="en-GB" b="1" dirty="0">
                <a:latin typeface="SutonnyMJ" pitchFamily="2" charset="0"/>
                <a:cs typeface="SutonnyMJ" pitchFamily="2" charset="0"/>
              </a:rPr>
              <a:t>¯’</a:t>
            </a:r>
            <a:r>
              <a:rPr lang="en-GB" b="1" dirty="0" err="1">
                <a:latin typeface="SutonnyMJ" pitchFamily="2" charset="0"/>
                <a:cs typeface="SutonnyMJ" pitchFamily="2" charset="0"/>
              </a:rPr>
              <a:t>vcbv</a:t>
            </a:r>
            <a:r>
              <a:rPr lang="en-GB" b="1" dirty="0">
                <a:latin typeface="SutonnyMJ" pitchFamily="2" charset="0"/>
                <a:cs typeface="SutonnyMJ" pitchFamily="2" charset="0"/>
              </a:rPr>
              <a:t> KZ…©c¶‡</a:t>
            </a:r>
            <a:r>
              <a:rPr lang="en-GB" b="1" dirty="0" err="1">
                <a:latin typeface="SutonnyMJ" pitchFamily="2" charset="0"/>
                <a:cs typeface="SutonnyMJ" pitchFamily="2" charset="0"/>
              </a:rPr>
              <a:t>i</a:t>
            </a:r>
            <a:r>
              <a:rPr lang="en-GB" b="1" dirty="0">
                <a:latin typeface="SutonnyMJ" pitchFamily="2" charset="0"/>
                <a:cs typeface="SutonnyMJ" pitchFamily="2" charset="0"/>
              </a:rPr>
              <a:t> `</a:t>
            </a:r>
            <a:r>
              <a:rPr lang="en-GB" b="1" dirty="0" err="1">
                <a:latin typeface="SutonnyMJ" pitchFamily="2" charset="0"/>
                <a:cs typeface="SutonnyMJ" pitchFamily="2" charset="0"/>
              </a:rPr>
              <a:t>vwqZ</a:t>
            </a:r>
            <a:r>
              <a:rPr lang="en-GB" b="1" dirty="0">
                <a:latin typeface="SutonnyMJ" pitchFamily="2" charset="0"/>
                <a:cs typeface="SutonnyMJ" pitchFamily="2" charset="0"/>
              </a:rPr>
              <a:t>¡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610600" cy="56388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GB" sz="2400" dirty="0" err="1">
                <a:latin typeface="SutonnyMJ" pitchFamily="2" charset="0"/>
                <a:cs typeface="SutonnyMJ" pitchFamily="2" charset="0"/>
              </a:rPr>
              <a:t>evsjv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‡`k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kÖg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AvBb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Abyhvqx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Kg©¯’‡j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kÖwgK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‡`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i‡K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e¨w³MZ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myi¶v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hš¿cvwZ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mieivn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I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e¨envi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wbwðZc~e©K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K‡g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©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wb‡qvM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Ki‡eb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| GB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wel‡q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e¨e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¯’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vcbv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KZ…©c¶ KZ©…K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wba©vwiZ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cš’vq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GKwU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iKW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©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eyK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msi¶Y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Ki‡eb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| </a:t>
            </a:r>
          </a:p>
          <a:p>
            <a:pPr>
              <a:lnSpc>
                <a:spcPct val="150000"/>
              </a:lnSpc>
            </a:pPr>
            <a:r>
              <a:rPr lang="en-GB" sz="2400" dirty="0">
                <a:latin typeface="SutonnyMJ" pitchFamily="2" charset="0"/>
                <a:cs typeface="SutonnyMJ" pitchFamily="2" charset="0"/>
              </a:rPr>
              <a:t> Kg©‡¶‡Î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kÖwg‡Ki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ckvMZ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¯^v¯’¨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myi¶v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I †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mBdwU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wbwðZ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Kivi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Rb¨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cÖ‡Z¨K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kÖwgK‡K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Kv‡Ri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SyuwK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m¤ú‡K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©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cÖwk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¶‡Yi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gva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¨‡g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m‡PZb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Ki‡eb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|  </a:t>
            </a:r>
          </a:p>
          <a:p>
            <a:pPr>
              <a:lnSpc>
                <a:spcPct val="150000"/>
              </a:lnSpc>
            </a:pPr>
            <a:r>
              <a:rPr lang="en-GB" sz="2400" dirty="0">
                <a:latin typeface="SutonnyMJ" pitchFamily="2" charset="0"/>
                <a:cs typeface="SutonnyMJ" pitchFamily="2" charset="0"/>
              </a:rPr>
              <a:t> 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e¨e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¯’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vcbv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KZ…©c¶ †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ckvMZ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e¨vwa‡Z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AvµvšÍ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kÖwg‡Ki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wPwKrmvi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e¨e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¯’v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Ki‡eb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|</a:t>
            </a:r>
          </a:p>
          <a:p>
            <a:pPr>
              <a:lnSpc>
                <a:spcPct val="150000"/>
              </a:lnSpc>
            </a:pPr>
            <a:r>
              <a:rPr lang="en-GB" sz="2400" dirty="0">
                <a:latin typeface="SutonnyMJ" pitchFamily="2" charset="0"/>
                <a:cs typeface="SutonnyMJ" pitchFamily="2" charset="0"/>
              </a:rPr>
              <a:t> 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e¨e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¯’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vcbv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KZ…©c¶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KviLvbvq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cÖv_wgK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wPwKrmv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miÄvg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mg„×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ev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·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ivL‡eb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| </a:t>
            </a:r>
          </a:p>
          <a:p>
            <a:pPr>
              <a:lnSpc>
                <a:spcPct val="150000"/>
              </a:lnSpc>
            </a:pPr>
            <a:r>
              <a:rPr lang="en-GB" sz="2400" dirty="0">
                <a:latin typeface="SutonnyMJ" pitchFamily="2" charset="0"/>
                <a:cs typeface="SutonnyMJ" pitchFamily="2" charset="0"/>
              </a:rPr>
              <a:t> 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KviLvbvq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cvuP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nvRvi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ev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Z‡ZvwaK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kÖwgK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wbhy³ _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vK‡j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e¨e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¯’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vcbv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KZ…©c¶ †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mLv‡b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GKwU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¯’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vqx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¯^v¯’¨ †K›`ª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cwiPvjbvi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e¨e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¯’v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Ki‡eb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| </a:t>
            </a:r>
          </a:p>
          <a:p>
            <a:pPr>
              <a:lnSpc>
                <a:spcPct val="150000"/>
              </a:lnSpc>
            </a:pPr>
            <a:r>
              <a:rPr lang="en-GB" sz="2400" dirty="0">
                <a:latin typeface="SutonnyMJ" pitchFamily="2" charset="0"/>
                <a:cs typeface="SutonnyMJ" pitchFamily="2" charset="0"/>
              </a:rPr>
              <a:t> 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cuwPk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R‡bi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AwaK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kÖwgK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i‡q‡Q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Ggb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KviLvbvq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e¨e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¯’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vcbv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KZ…©c¶ †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mBdwU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iKW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©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eyK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msi¶Y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I †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mBdwU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Z_¨ †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evW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©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cÖ`k©b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400" dirty="0" err="1">
                <a:latin typeface="SutonnyMJ" pitchFamily="2" charset="0"/>
                <a:cs typeface="SutonnyMJ" pitchFamily="2" charset="0"/>
              </a:rPr>
              <a:t>Ki‡eb</a:t>
            </a:r>
            <a:r>
              <a:rPr lang="en-GB" sz="2400" dirty="0">
                <a:latin typeface="SutonnyMJ" pitchFamily="2" charset="0"/>
                <a:cs typeface="SutonnyMJ" pitchFamily="2" charset="0"/>
              </a:rPr>
              <a:t>| </a:t>
            </a:r>
          </a:p>
          <a:p>
            <a:endParaRPr lang="en-GB" sz="2400" dirty="0">
              <a:latin typeface="SutonnyMJ" pitchFamily="2" charset="0"/>
              <a:cs typeface="SutonnyMJ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1566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57200"/>
            <a:ext cx="6381750" cy="930274"/>
          </a:xfrm>
        </p:spPr>
        <p:txBody>
          <a:bodyPr>
            <a:normAutofit/>
          </a:bodyPr>
          <a:lstStyle/>
          <a:p>
            <a:r>
              <a:rPr lang="da-DK" sz="4000" b="1" dirty="0">
                <a:latin typeface="SutonnyMJ" pitchFamily="2" charset="0"/>
                <a:cs typeface="SutonnyMJ" pitchFamily="2" charset="0"/>
              </a:rPr>
              <a:t>†mBdwU n‡”Q GK ai‡bi wewb‡qvM</a:t>
            </a:r>
            <a:endParaRPr lang="en-GB" sz="4000" dirty="0">
              <a:latin typeface="SutonnyMJ" pitchFamily="2" charset="0"/>
              <a:cs typeface="SutonnyMJ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 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cÖwZôv‡b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mBdwU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wbwðZ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n‡j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`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yN©Ubvi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SzuwK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n«vm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cvq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,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kÖwgK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Am‡šÍvl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K‡g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hvq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Ges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Drcv`b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e„w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×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cvq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hv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cÖwZôv‡bi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mybvg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I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gybvdv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e„w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×‡Z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f‚wgKv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iv‡L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|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ZvB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ejv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nq †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mBdwU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n‡”Q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GK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ai‡bi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wewb‡qvM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|   </a:t>
            </a:r>
            <a:endParaRPr lang="en-GB" sz="3200" dirty="0">
              <a:latin typeface="SutonnyMJ" pitchFamily="2" charset="0"/>
              <a:cs typeface="SutonnyMJ" pitchFamily="2" charset="0"/>
            </a:endParaRPr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7291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514350" indent="-514350" algn="ctr"/>
            <a:r>
              <a:rPr lang="en-GB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GB" dirty="0" err="1">
                <a:latin typeface="SutonnyMJ" pitchFamily="2" charset="0"/>
                <a:cs typeface="SutonnyMJ" pitchFamily="2" charset="0"/>
              </a:rPr>
              <a:t>mBdwU</a:t>
            </a:r>
            <a:r>
              <a:rPr lang="en-GB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dirty="0" err="1">
                <a:latin typeface="SutonnyMJ" pitchFamily="2" charset="0"/>
                <a:cs typeface="SutonnyMJ" pitchFamily="2" charset="0"/>
              </a:rPr>
              <a:t>KwgwU</a:t>
            </a:r>
            <a:r>
              <a:rPr lang="en-GB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dirty="0" err="1">
                <a:latin typeface="SutonnyMJ" pitchFamily="2" charset="0"/>
                <a:cs typeface="SutonnyMJ" pitchFamily="2" charset="0"/>
              </a:rPr>
              <a:t>MV‡b</a:t>
            </a:r>
            <a:r>
              <a:rPr lang="en-GB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dirty="0" err="1">
                <a:latin typeface="SutonnyMJ" pitchFamily="2" charset="0"/>
                <a:cs typeface="SutonnyMJ" pitchFamily="2" charset="0"/>
              </a:rPr>
              <a:t>AvB‡bi</a:t>
            </a:r>
            <a:r>
              <a:rPr lang="en-GB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dirty="0" err="1">
                <a:latin typeface="SutonnyMJ" pitchFamily="2" charset="0"/>
                <a:cs typeface="SutonnyMJ" pitchFamily="2" charset="0"/>
              </a:rPr>
              <a:t>weavb</a:t>
            </a:r>
            <a:endParaRPr lang="en-GB" dirty="0">
              <a:latin typeface="SutonnyMJ" pitchFamily="2" charset="0"/>
              <a:cs typeface="SutonnyMJ" pitchFamily="2" charset="0"/>
            </a:endParaRPr>
          </a:p>
        </p:txBody>
      </p:sp>
      <p:sp>
        <p:nvSpPr>
          <p:cNvPr id="634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8382000" cy="4349080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n-GB" sz="2800" b="1" dirty="0" err="1">
                <a:latin typeface="SutonnyMJ" pitchFamily="2" charset="0"/>
                <a:cs typeface="SutonnyMJ" pitchFamily="2" charset="0"/>
              </a:rPr>
              <a:t>eva¨evaKZv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- 50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ev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Z`~aŸ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©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msL¨K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kªwgK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KvR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K‡i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Ggb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KviLvbv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ev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wkí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cÖwZôv‡b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mBdwU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KwgwU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MVb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eva¨Zvg~jK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(aviv-90.K I wewa-81.1)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GB" sz="2800" b="1" dirty="0">
                <a:latin typeface="SutonnyMJ" pitchFamily="2" charset="0"/>
                <a:cs typeface="SutonnyMJ" pitchFamily="2" charset="0"/>
              </a:rPr>
              <a:t>B”QvaxbZv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-50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Gi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Kg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kªwgK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wewkó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cÖwZôv‡bi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†¶‡Î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KwgwU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MV‡b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evav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bB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(wewa-84)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GB" sz="2800" dirty="0" err="1">
                <a:latin typeface="SutonnyMJ" pitchFamily="2" charset="0"/>
                <a:cs typeface="SutonnyMJ" pitchFamily="2" charset="0"/>
              </a:rPr>
              <a:t>evsjv‡`k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kªg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wewagvjv-2015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Kvh©Ki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(†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m‡Þ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¤¦i-2015)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nIqvi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c‡i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we`¨gvb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KviLvbv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6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gv‡mi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g‡a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¨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Ges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c‡i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¯’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vwcZ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KviLvbv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9gv‡mi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g‡a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¨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KwgwU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MVb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Ki‡e</a:t>
            </a:r>
            <a:endParaRPr lang="en-GB" sz="2800" dirty="0">
              <a:latin typeface="SutonnyMJ" pitchFamily="2" charset="0"/>
              <a:cs typeface="SutonnyMJ" pitchFamily="2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n-GB" sz="2800" dirty="0" err="1">
                <a:latin typeface="SutonnyMJ" pitchFamily="2" charset="0"/>
                <a:cs typeface="SutonnyMJ" pitchFamily="2" charset="0"/>
              </a:rPr>
              <a:t>cÖwZôvb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cy‡Äi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†¶‡Î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GjvKv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wfwËK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ev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Dc‡Rjv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wfwËK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KwgwU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n‡e</a:t>
            </a:r>
            <a:endParaRPr lang="en-GB" sz="2800" dirty="0">
              <a:latin typeface="SutonnyMJ" pitchFamily="2" charset="0"/>
              <a:cs typeface="SutonnyMJ" pitchFamily="2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latin typeface="SutonnyMJ" pitchFamily="2" charset="0"/>
                <a:cs typeface="SutonnyMJ" pitchFamily="2" charset="0"/>
              </a:rPr>
              <a:t>KwgwUi</a:t>
            </a:r>
            <a:r>
              <a:rPr lang="en-GB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dirty="0" err="1">
                <a:latin typeface="SutonnyMJ" pitchFamily="2" charset="0"/>
                <a:cs typeface="SutonnyMJ" pitchFamily="2" charset="0"/>
              </a:rPr>
              <a:t>m`m</a:t>
            </a:r>
            <a:r>
              <a:rPr lang="en-GB" dirty="0">
                <a:latin typeface="SutonnyMJ" pitchFamily="2" charset="0"/>
                <a:cs typeface="SutonnyMJ" pitchFamily="2" charset="0"/>
              </a:rPr>
              <a:t>¨ </a:t>
            </a:r>
            <a:r>
              <a:rPr lang="en-GB" dirty="0" err="1">
                <a:latin typeface="SutonnyMJ" pitchFamily="2" charset="0"/>
                <a:cs typeface="SutonnyMJ" pitchFamily="2" charset="0"/>
              </a:rPr>
              <a:t>msL¨v</a:t>
            </a:r>
            <a:endParaRPr lang="en-US" dirty="0">
              <a:latin typeface="SutonnyMJ" pitchFamily="2" charset="0"/>
              <a:cs typeface="SutonnyMJ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14282" y="1412776"/>
            <a:ext cx="8072494" cy="4277072"/>
          </a:xfrm>
        </p:spPr>
        <p:txBody>
          <a:bodyPr/>
          <a:lstStyle/>
          <a:p>
            <a:pPr marL="514350" indent="-514350" algn="ctr">
              <a:buNone/>
            </a:pPr>
            <a:r>
              <a:rPr lang="en-GB" sz="2800" dirty="0">
                <a:latin typeface="SutonnyMJ" pitchFamily="2" charset="0"/>
                <a:cs typeface="SutonnyMJ" pitchFamily="2" charset="0"/>
              </a:rPr>
              <a:t>(K)</a:t>
            </a:r>
          </a:p>
          <a:p>
            <a:pPr marL="914400" lvl="1" indent="-514350">
              <a:buFont typeface="Arial" pitchFamily="34" charset="0"/>
              <a:buChar char="•"/>
            </a:pPr>
            <a:r>
              <a:rPr lang="en-GB" sz="2800" dirty="0" err="1">
                <a:latin typeface="SutonnyMJ" pitchFamily="2" charset="0"/>
                <a:cs typeface="SutonnyMJ" pitchFamily="2" charset="0"/>
              </a:rPr>
              <a:t>m`m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¨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msL¨v-kªwgK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msL¨vbycv‡Z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6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n‡Z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12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Rb</a:t>
            </a:r>
            <a:endParaRPr lang="en-GB" sz="2800" dirty="0">
              <a:latin typeface="SutonnyMJ" pitchFamily="2" charset="0"/>
              <a:cs typeface="SutonnyMJ" pitchFamily="2" charset="0"/>
            </a:endParaRPr>
          </a:p>
          <a:p>
            <a:pPr marL="914400" lvl="1" indent="-514350">
              <a:buFont typeface="Arial" pitchFamily="34" charset="0"/>
              <a:buChar char="•"/>
            </a:pPr>
            <a:r>
              <a:rPr lang="en-GB" sz="2800" dirty="0" err="1">
                <a:latin typeface="SutonnyMJ" pitchFamily="2" charset="0"/>
                <a:cs typeface="SutonnyMJ" pitchFamily="2" charset="0"/>
              </a:rPr>
              <a:t>kªwgK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I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gvwjK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c‡¶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i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mgmsL¨K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cÖwZwbwa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_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vK‡e</a:t>
            </a:r>
            <a:endParaRPr lang="en-GB" sz="2800" dirty="0">
              <a:latin typeface="SutonnyMJ" pitchFamily="2" charset="0"/>
              <a:cs typeface="SutonnyMJ" pitchFamily="2" charset="0"/>
            </a:endParaRPr>
          </a:p>
          <a:p>
            <a:pPr marL="514350" indent="-514350" algn="ctr">
              <a:buNone/>
            </a:pPr>
            <a:r>
              <a:rPr lang="en-GB" sz="2800" dirty="0">
                <a:latin typeface="SutonnyMJ" pitchFamily="2" charset="0"/>
                <a:cs typeface="SutonnyMJ" pitchFamily="2" charset="0"/>
              </a:rPr>
              <a:t>(L)</a:t>
            </a:r>
          </a:p>
          <a:p>
            <a:pPr marL="914400" lvl="1" indent="-514350">
              <a:buFont typeface="Arial" pitchFamily="34" charset="0"/>
              <a:buChar char="•"/>
            </a:pPr>
            <a:r>
              <a:rPr lang="en-GB" sz="2800" dirty="0" err="1">
                <a:latin typeface="SutonnyMJ" pitchFamily="2" charset="0"/>
                <a:cs typeface="SutonnyMJ" pitchFamily="2" charset="0"/>
              </a:rPr>
              <a:t>kªwgK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msL¨v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50-500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Rb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: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m`m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¨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msL¨v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m†e©v”P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6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Rb</a:t>
            </a:r>
            <a:endParaRPr lang="en-GB" sz="2800" dirty="0">
              <a:latin typeface="SutonnyMJ" pitchFamily="2" charset="0"/>
              <a:cs typeface="SutonnyMJ" pitchFamily="2" charset="0"/>
            </a:endParaRPr>
          </a:p>
          <a:p>
            <a:pPr marL="914400" lvl="1" indent="-514350">
              <a:buFont typeface="Arial" pitchFamily="34" charset="0"/>
              <a:buChar char="•"/>
            </a:pPr>
            <a:r>
              <a:rPr lang="en-GB" sz="2800" dirty="0" err="1">
                <a:latin typeface="SutonnyMJ" pitchFamily="2" charset="0"/>
                <a:cs typeface="SutonnyMJ" pitchFamily="2" charset="0"/>
              </a:rPr>
              <a:t>kªwgK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msL¨v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501-1000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Rb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: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m`m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¨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msL¨v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m†e©v”P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8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Rb</a:t>
            </a:r>
            <a:endParaRPr lang="en-GB" sz="2800" dirty="0">
              <a:latin typeface="SutonnyMJ" pitchFamily="2" charset="0"/>
              <a:cs typeface="SutonnyMJ" pitchFamily="2" charset="0"/>
            </a:endParaRPr>
          </a:p>
          <a:p>
            <a:pPr marL="914400" lvl="1" indent="-514350">
              <a:buFont typeface="Arial" pitchFamily="34" charset="0"/>
              <a:buChar char="•"/>
            </a:pPr>
            <a:r>
              <a:rPr lang="en-GB" sz="2800" dirty="0" err="1">
                <a:latin typeface="SutonnyMJ" pitchFamily="2" charset="0"/>
                <a:cs typeface="SutonnyMJ" pitchFamily="2" charset="0"/>
              </a:rPr>
              <a:t>kªwgK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msL¨v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1001-3000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Rb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: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m`m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¨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msL¨v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m†e©v”P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10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Rb</a:t>
            </a:r>
            <a:endParaRPr lang="en-GB" sz="2800" dirty="0">
              <a:latin typeface="SutonnyMJ" pitchFamily="2" charset="0"/>
              <a:cs typeface="SutonnyMJ" pitchFamily="2" charset="0"/>
            </a:endParaRPr>
          </a:p>
          <a:p>
            <a:pPr marL="914400" lvl="1" indent="-514350">
              <a:buFont typeface="Arial" pitchFamily="34" charset="0"/>
              <a:buChar char="•"/>
            </a:pPr>
            <a:r>
              <a:rPr lang="en-GB" sz="2800" dirty="0" err="1">
                <a:latin typeface="SutonnyMJ" pitchFamily="2" charset="0"/>
                <a:cs typeface="SutonnyMJ" pitchFamily="2" charset="0"/>
              </a:rPr>
              <a:t>kªwgK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msL¨v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3001-Z`~aŸ© :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m`m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¨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msL¨v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m†e©v”P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12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Rb</a:t>
            </a:r>
            <a:endParaRPr lang="en-GB" sz="2800" dirty="0">
              <a:latin typeface="SutonnyMJ" pitchFamily="2" charset="0"/>
              <a:cs typeface="SutonnyMJ" pitchFamily="2" charset="0"/>
            </a:endParaRPr>
          </a:p>
          <a:p>
            <a:pPr marL="914400" lvl="1" indent="-514350">
              <a:buFont typeface="Arial" pitchFamily="34" charset="0"/>
              <a:buChar char="•"/>
            </a:pPr>
            <a:endParaRPr lang="en-GB" sz="2400" dirty="0">
              <a:latin typeface="SutonnyMJ" pitchFamily="2" charset="0"/>
              <a:cs typeface="SutonnyMJ" pitchFamily="2" charset="0"/>
            </a:endParaRPr>
          </a:p>
          <a:p>
            <a:pPr marL="914400" lvl="1" indent="-514350">
              <a:buFont typeface="Arial" pitchFamily="34" charset="0"/>
              <a:buChar char="•"/>
            </a:pPr>
            <a:endParaRPr lang="en-GB" sz="2400" dirty="0">
              <a:latin typeface="SutonnyMJ" pitchFamily="2" charset="0"/>
              <a:cs typeface="SutonnyMJ" pitchFamily="2" charset="0"/>
            </a:endParaRPr>
          </a:p>
          <a:p>
            <a:pPr marL="914400" lvl="1" indent="-514350">
              <a:buFont typeface="Arial" pitchFamily="34" charset="0"/>
              <a:buChar char="•"/>
            </a:pPr>
            <a:endParaRPr lang="en-GB" sz="2400" dirty="0">
              <a:latin typeface="SutonnyMJ" pitchFamily="2" charset="0"/>
              <a:cs typeface="SutonnyMJ" pitchFamily="2" charset="0"/>
            </a:endParaRPr>
          </a:p>
          <a:p>
            <a:pPr marL="914400" lvl="1" indent="-514350">
              <a:buFont typeface="Arial" pitchFamily="34" charset="0"/>
              <a:buChar char="•"/>
            </a:pPr>
            <a:endParaRPr lang="en-GB" sz="2400" dirty="0">
              <a:latin typeface="SutonnyMJ" pitchFamily="2" charset="0"/>
              <a:cs typeface="SutonnyMJ" pitchFamily="2" charset="0"/>
            </a:endParaRPr>
          </a:p>
          <a:p>
            <a:pPr marL="514350" indent="-514350">
              <a:buNone/>
            </a:pPr>
            <a:endParaRPr lang="en-GB" sz="2800" dirty="0">
              <a:latin typeface="SutonnyMJ" pitchFamily="2" charset="0"/>
              <a:cs typeface="SutonnyMJ" pitchFamily="2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>
                <a:latin typeface="SutonnyMJ" pitchFamily="2" charset="0"/>
              </a:rPr>
              <a:t>KwgwUi</a:t>
            </a:r>
            <a:r>
              <a:rPr lang="en-US" dirty="0">
                <a:latin typeface="SutonnyMJ" pitchFamily="2" charset="0"/>
              </a:rPr>
              <a:t> c` I †</a:t>
            </a:r>
            <a:r>
              <a:rPr lang="en-US" dirty="0" err="1">
                <a:latin typeface="SutonnyMJ" pitchFamily="2" charset="0"/>
              </a:rPr>
              <a:t>gqv</a:t>
            </a:r>
            <a:r>
              <a:rPr lang="en-US" dirty="0">
                <a:latin typeface="SutonnyMJ" pitchFamily="2" charset="0"/>
              </a:rPr>
              <a:t>`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914400" lvl="1" indent="-514350">
              <a:buFont typeface="Arial" pitchFamily="34" charset="0"/>
              <a:buChar char="•"/>
            </a:pPr>
            <a:r>
              <a:rPr lang="en-US" sz="3200" dirty="0" err="1">
                <a:latin typeface="SutonnyMJ" pitchFamily="2" charset="0"/>
              </a:rPr>
              <a:t>mfvcwZ</a:t>
            </a:r>
            <a:r>
              <a:rPr lang="en-US" sz="3200" dirty="0">
                <a:latin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</a:rPr>
              <a:t>GKRb</a:t>
            </a:r>
            <a:r>
              <a:rPr lang="en-US" sz="3200" dirty="0">
                <a:latin typeface="SutonnyMJ" pitchFamily="2" charset="0"/>
              </a:rPr>
              <a:t> ,</a:t>
            </a:r>
            <a:r>
              <a:rPr lang="en-US" sz="3200" dirty="0" err="1">
                <a:latin typeface="SutonnyMJ" pitchFamily="2" charset="0"/>
              </a:rPr>
              <a:t>mn</a:t>
            </a:r>
            <a:r>
              <a:rPr lang="en-US" sz="3200" dirty="0">
                <a:latin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</a:rPr>
              <a:t>mfvcwZ-GKRb</a:t>
            </a:r>
            <a:r>
              <a:rPr lang="en-US" sz="3200" dirty="0">
                <a:latin typeface="SutonnyMJ" pitchFamily="2" charset="0"/>
              </a:rPr>
              <a:t>,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m`m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¨-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mwPe</a:t>
            </a:r>
            <a:r>
              <a:rPr lang="en-US" sz="3200" dirty="0">
                <a:latin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</a:rPr>
              <a:t>GKRb</a:t>
            </a:r>
            <a:r>
              <a:rPr lang="en-US" sz="3200" dirty="0">
                <a:latin typeface="SutonnyMJ" pitchFamily="2" charset="0"/>
              </a:rPr>
              <a:t> I </a:t>
            </a:r>
            <a:r>
              <a:rPr lang="en-US" sz="3200" dirty="0" err="1">
                <a:latin typeface="SutonnyMJ" pitchFamily="2" charset="0"/>
              </a:rPr>
              <a:t>AewkóMY</a:t>
            </a:r>
            <a:r>
              <a:rPr lang="en-US" sz="3200" dirty="0">
                <a:latin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m`m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¨-</a:t>
            </a:r>
            <a:r>
              <a:rPr lang="en-US" sz="3200" dirty="0">
                <a:latin typeface="AdarshaLipiNormal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n‡eb</a:t>
            </a:r>
            <a:endParaRPr lang="en-US" sz="3200" dirty="0">
              <a:latin typeface="SutonnyMJ" pitchFamily="2" charset="0"/>
            </a:endParaRPr>
          </a:p>
          <a:p>
            <a:pPr marL="914400" lvl="1" indent="-514350">
              <a:buFont typeface="Arial" pitchFamily="34" charset="0"/>
              <a:buChar char="•"/>
            </a:pPr>
            <a:r>
              <a:rPr lang="en-US" sz="3200" dirty="0" err="1">
                <a:latin typeface="SutonnyMJ" pitchFamily="2" charset="0"/>
              </a:rPr>
              <a:t>mfvcwZ</a:t>
            </a:r>
            <a:r>
              <a:rPr lang="en-US" sz="3200" dirty="0">
                <a:latin typeface="SutonnyMJ" pitchFamily="2" charset="0"/>
              </a:rPr>
              <a:t> - </a:t>
            </a:r>
            <a:r>
              <a:rPr lang="en-US" sz="3200" dirty="0" err="1">
                <a:latin typeface="SutonnyMJ" pitchFamily="2" charset="0"/>
              </a:rPr>
              <a:t>gvwjK</a:t>
            </a:r>
            <a:r>
              <a:rPr lang="en-US" sz="3200" dirty="0">
                <a:latin typeface="SutonnyMJ" pitchFamily="2" charset="0"/>
              </a:rPr>
              <a:t> KZ…©K </a:t>
            </a:r>
            <a:r>
              <a:rPr lang="en-US" sz="3200" dirty="0" err="1">
                <a:latin typeface="SutonnyMJ" pitchFamily="2" charset="0"/>
              </a:rPr>
              <a:t>g‡bvbxZ</a:t>
            </a:r>
            <a:r>
              <a:rPr lang="en-US" sz="3200" dirty="0">
                <a:latin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n‡eb</a:t>
            </a:r>
            <a:r>
              <a:rPr lang="en-US" sz="3200" dirty="0">
                <a:latin typeface="SutonnyMJ" pitchFamily="2" charset="0"/>
              </a:rPr>
              <a:t> </a:t>
            </a:r>
          </a:p>
          <a:p>
            <a:pPr marL="914400" lvl="1" indent="-514350">
              <a:buFont typeface="Arial" pitchFamily="34" charset="0"/>
              <a:buChar char="•"/>
            </a:pPr>
            <a:r>
              <a:rPr lang="en-US" sz="3200" dirty="0" err="1">
                <a:latin typeface="SutonnyMJ" pitchFamily="2" charset="0"/>
              </a:rPr>
              <a:t>mn-mfvcwZ</a:t>
            </a:r>
            <a:r>
              <a:rPr lang="en-US" sz="3200" dirty="0">
                <a:latin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</a:rPr>
              <a:t>kªwgK</a:t>
            </a:r>
            <a:r>
              <a:rPr lang="en-US" sz="3200" dirty="0">
                <a:latin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</a:rPr>
              <a:t>cÿ</a:t>
            </a:r>
            <a:r>
              <a:rPr lang="en-US" sz="3200" dirty="0">
                <a:latin typeface="SutonnyMJ" pitchFamily="2" charset="0"/>
              </a:rPr>
              <a:t> KZ…©K </a:t>
            </a:r>
            <a:r>
              <a:rPr lang="en-US" sz="3200" dirty="0" err="1">
                <a:latin typeface="SutonnyMJ" pitchFamily="2" charset="0"/>
              </a:rPr>
              <a:t>g‡bvbxZ</a:t>
            </a:r>
            <a:r>
              <a:rPr lang="en-US" sz="3200" dirty="0">
                <a:latin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n‡eb</a:t>
            </a:r>
            <a:endParaRPr lang="en-US" sz="3200" dirty="0">
              <a:latin typeface="SutonnyMJ" pitchFamily="2" charset="0"/>
            </a:endParaRPr>
          </a:p>
          <a:p>
            <a:pPr marL="914400" lvl="1" indent="-514350">
              <a:buFont typeface="Arial" pitchFamily="34" charset="0"/>
              <a:buChar char="•"/>
            </a:pPr>
            <a:r>
              <a:rPr lang="en-US" sz="3200" dirty="0" err="1">
                <a:latin typeface="SutonnyMJ" pitchFamily="2" charset="0"/>
                <a:cs typeface="SutonnyMJ" pitchFamily="2" charset="0"/>
              </a:rPr>
              <a:t>m`m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¨-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mwPe</a:t>
            </a:r>
            <a:r>
              <a:rPr lang="en-US" sz="3200" dirty="0">
                <a:latin typeface="SutonnyMJ" pitchFamily="2" charset="0"/>
              </a:rPr>
              <a:t> -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m`m¨</a:t>
            </a:r>
            <a:r>
              <a:rPr lang="en-US" sz="3200" dirty="0" err="1">
                <a:latin typeface="SutonnyMJ" pitchFamily="2" charset="0"/>
              </a:rPr>
              <a:t>MY</a:t>
            </a:r>
            <a:r>
              <a:rPr lang="en-US" sz="3200" dirty="0">
                <a:latin typeface="SutonnyMJ" pitchFamily="2" charset="0"/>
              </a:rPr>
              <a:t> KZ…©K </a:t>
            </a:r>
            <a:r>
              <a:rPr lang="en-US" sz="3200" dirty="0" err="1">
                <a:latin typeface="SutonnyMJ" pitchFamily="2" charset="0"/>
              </a:rPr>
              <a:t>me©m¤gZ</a:t>
            </a:r>
            <a:r>
              <a:rPr lang="en-US" sz="3200" dirty="0">
                <a:latin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</a:rPr>
              <a:t>fv‡e</a:t>
            </a:r>
            <a:r>
              <a:rPr lang="en-US" sz="3200" dirty="0">
                <a:latin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</a:rPr>
              <a:t>wbe©vwPZ</a:t>
            </a:r>
            <a:r>
              <a:rPr lang="en-US" sz="3200" dirty="0">
                <a:latin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n‡eb</a:t>
            </a:r>
            <a:endParaRPr lang="en-US" sz="3200" dirty="0">
              <a:latin typeface="SutonnyMJ" pitchFamily="2" charset="0"/>
            </a:endParaRPr>
          </a:p>
          <a:p>
            <a:pPr marL="914400" lvl="1" indent="-514350">
              <a:buFont typeface="Arial" pitchFamily="34" charset="0"/>
              <a:buChar char="•"/>
            </a:pPr>
            <a:r>
              <a:rPr lang="en-US" sz="3200" dirty="0">
                <a:latin typeface="SutonnyMJ" pitchFamily="2" charset="0"/>
              </a:rPr>
              <a:t>†</a:t>
            </a:r>
            <a:r>
              <a:rPr lang="en-US" sz="3200" dirty="0" err="1">
                <a:latin typeface="SutonnyMJ" pitchFamily="2" charset="0"/>
              </a:rPr>
              <a:t>mBdwU</a:t>
            </a:r>
            <a:r>
              <a:rPr lang="en-US" sz="3200" dirty="0">
                <a:latin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</a:rPr>
              <a:t>KwgwUi</a:t>
            </a:r>
            <a:r>
              <a:rPr lang="en-US" sz="3200" dirty="0">
                <a:latin typeface="SutonnyMJ" pitchFamily="2" charset="0"/>
              </a:rPr>
              <a:t> †</a:t>
            </a:r>
            <a:r>
              <a:rPr lang="en-US" sz="3200" dirty="0" err="1">
                <a:latin typeface="SutonnyMJ" pitchFamily="2" charset="0"/>
              </a:rPr>
              <a:t>gqv</a:t>
            </a:r>
            <a:r>
              <a:rPr lang="en-US" sz="3200" dirty="0">
                <a:latin typeface="SutonnyMJ" pitchFamily="2" charset="0"/>
              </a:rPr>
              <a:t>`-`</a:t>
            </a:r>
            <a:r>
              <a:rPr lang="en-US" sz="3200" dirty="0" err="1">
                <a:latin typeface="SutonnyMJ" pitchFamily="2" charset="0"/>
              </a:rPr>
              <a:t>yÕeQi</a:t>
            </a:r>
            <a:endParaRPr lang="en-US" sz="3200" dirty="0">
              <a:latin typeface="SutonnyMJ" pitchFamily="2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F5D76B-4422-4FE1-5A8C-FE0EF57C42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C340C7-D135-B49F-A8BA-F69907F921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FC62984-3E48-80D2-30DB-ED6A1782FCE7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1B448E2-DF07-D0B6-6760-DA8DF190EB7E}"/>
              </a:ext>
            </a:extLst>
          </p:cNvPr>
          <p:cNvSpPr/>
          <p:nvPr/>
        </p:nvSpPr>
        <p:spPr>
          <a:xfrm>
            <a:off x="5334000" y="6113136"/>
            <a:ext cx="3527563" cy="3503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FBCCI Safety Council</a:t>
            </a:r>
          </a:p>
        </p:txBody>
      </p:sp>
      <p:pic>
        <p:nvPicPr>
          <p:cNvPr id="4" name="Picture 2" descr="Animation Question mark, questions, text, cartoon png | PNGEgg">
            <a:extLst>
              <a:ext uri="{FF2B5EF4-FFF2-40B4-BE49-F238E27FC236}">
                <a16:creationId xmlns:a16="http://schemas.microsoft.com/office/drawing/2014/main" id="{6E78817C-D1F2-B9FA-F5BA-789F56F0C0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0087" y="1346598"/>
            <a:ext cx="2914650" cy="4164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8">
            <a:extLst>
              <a:ext uri="{FF2B5EF4-FFF2-40B4-BE49-F238E27FC236}">
                <a16:creationId xmlns:a16="http://schemas.microsoft.com/office/drawing/2014/main" id="{91B2CF4D-C60B-3D74-F99F-6E305BE4A1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4087" y="1028700"/>
            <a:ext cx="2343150" cy="1714500"/>
          </a:xfrm>
          <a:prstGeom prst="wedgeEllipseCallout">
            <a:avLst>
              <a:gd name="adj1" fmla="val 62938"/>
              <a:gd name="adj2" fmla="val 99032"/>
            </a:avLst>
          </a:prstGeom>
          <a:solidFill>
            <a:schemeClr val="bg2">
              <a:lumMod val="1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en-US" sz="6600" b="1" dirty="0" err="1">
                <a:solidFill>
                  <a:schemeClr val="bg1"/>
                </a:solidFill>
                <a:latin typeface="SutonnyMJ" pitchFamily="2" charset="0"/>
              </a:rPr>
              <a:t>cÖkœ</a:t>
            </a:r>
            <a:r>
              <a:rPr lang="en-US" altLang="en-US" sz="6600" b="1" dirty="0">
                <a:solidFill>
                  <a:schemeClr val="bg1"/>
                </a:solidFill>
                <a:latin typeface="SutonnyMJ" pitchFamily="2" charset="0"/>
              </a:rPr>
              <a:t> ?</a:t>
            </a:r>
          </a:p>
        </p:txBody>
      </p:sp>
    </p:spTree>
    <p:extLst>
      <p:ext uri="{BB962C8B-B14F-4D97-AF65-F5344CB8AC3E}">
        <p14:creationId xmlns:p14="http://schemas.microsoft.com/office/powerpoint/2010/main" val="150728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F5D76B-4422-4FE1-5A8C-FE0EF57C42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C340C7-D135-B49F-A8BA-F69907F921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FC62984-3E48-80D2-30DB-ED6A1782FCE7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1B448E2-DF07-D0B6-6760-DA8DF190EB7E}"/>
              </a:ext>
            </a:extLst>
          </p:cNvPr>
          <p:cNvSpPr/>
          <p:nvPr/>
        </p:nvSpPr>
        <p:spPr>
          <a:xfrm>
            <a:off x="5715000" y="6115466"/>
            <a:ext cx="3298963" cy="3503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FBCCI Safety Council</a:t>
            </a:r>
          </a:p>
        </p:txBody>
      </p:sp>
      <p:pic>
        <p:nvPicPr>
          <p:cNvPr id="4" name="Picture 2" descr="Funny Business Illustration - Cartoon Stickman Holding A Banner With  Slogan: Thank You. Vector. Royalty Free Cliparts, Vectors, And Stock  Illustration. Image 99192495.">
            <a:extLst>
              <a:ext uri="{FF2B5EF4-FFF2-40B4-BE49-F238E27FC236}">
                <a16:creationId xmlns:a16="http://schemas.microsoft.com/office/drawing/2014/main" id="{6DC937B8-1CC9-26E8-16CE-AB4153BA76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2453" y="1049105"/>
            <a:ext cx="6363528" cy="4464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6480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1070</TotalTime>
  <Words>916</Words>
  <Application>Microsoft Office PowerPoint</Application>
  <PresentationFormat>On-screen Show (4:3)</PresentationFormat>
  <Paragraphs>43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AdarshaLipiNormal</vt:lpstr>
      <vt:lpstr>ArhialkhanMJ</vt:lpstr>
      <vt:lpstr>Arial</vt:lpstr>
      <vt:lpstr>Calibri</vt:lpstr>
      <vt:lpstr>Calibri Light</vt:lpstr>
      <vt:lpstr>SutonnyMJ</vt:lpstr>
      <vt:lpstr>Office Theme</vt:lpstr>
      <vt:lpstr>PowerPoint Presentation</vt:lpstr>
      <vt:lpstr>Kg©¯’‡ji welqmgyn</vt:lpstr>
      <vt:lpstr>¯^v¯’¨ I wbivcËv wel‡q e¨e¯’vcbv KZ…©c¶‡i `vwqZ¡</vt:lpstr>
      <vt:lpstr>†mBdwU n‡”Q GK ai‡bi wewb‡qvM</vt:lpstr>
      <vt:lpstr> †mBdwU KwgwU MV‡b AvB‡bi weavb</vt:lpstr>
      <vt:lpstr>KwgwUi m`m¨ msL¨v</vt:lpstr>
      <vt:lpstr>KwgwUi c` I †gqv`</vt:lpstr>
      <vt:lpstr>PowerPoint Presentation</vt:lpstr>
      <vt:lpstr>PowerPoint Presentation</vt:lpstr>
    </vt:vector>
  </TitlesOfParts>
  <Company>BILS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Adv. Nazrul Islam</dc:creator>
  <cp:lastModifiedBy>Shakhawat Swapon</cp:lastModifiedBy>
  <cp:revision>165</cp:revision>
  <dcterms:created xsi:type="dcterms:W3CDTF">2015-09-10T04:16:40Z</dcterms:created>
  <dcterms:modified xsi:type="dcterms:W3CDTF">2022-11-02T09:59:55Z</dcterms:modified>
</cp:coreProperties>
</file>